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71" r:id="rId3"/>
    <p:sldId id="272" r:id="rId4"/>
    <p:sldId id="278" r:id="rId5"/>
    <p:sldId id="257" r:id="rId6"/>
    <p:sldId id="276" r:id="rId7"/>
    <p:sldId id="275" r:id="rId8"/>
    <p:sldId id="259" r:id="rId9"/>
    <p:sldId id="279" r:id="rId10"/>
    <p:sldId id="277" r:id="rId11"/>
    <p:sldId id="258" r:id="rId12"/>
    <p:sldId id="281" r:id="rId13"/>
    <p:sldId id="280" r:id="rId14"/>
    <p:sldId id="264" r:id="rId15"/>
    <p:sldId id="282" r:id="rId16"/>
    <p:sldId id="283" r:id="rId17"/>
    <p:sldId id="284" r:id="rId18"/>
    <p:sldId id="265" r:id="rId19"/>
    <p:sldId id="270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B7D99-58F1-E647-BAEF-C2CD163D93E9}">
          <p14:sldIdLst>
            <p14:sldId id="256"/>
            <p14:sldId id="271"/>
            <p14:sldId id="272"/>
            <p14:sldId id="278"/>
            <p14:sldId id="257"/>
            <p14:sldId id="276"/>
            <p14:sldId id="275"/>
            <p14:sldId id="259"/>
            <p14:sldId id="279"/>
            <p14:sldId id="277"/>
            <p14:sldId id="258"/>
            <p14:sldId id="281"/>
            <p14:sldId id="280"/>
            <p14:sldId id="264"/>
            <p14:sldId id="282"/>
            <p14:sldId id="283"/>
            <p14:sldId id="284"/>
            <p14:sldId id="265"/>
            <p14:sldId id="270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B1DA0-2B2F-FA4B-856C-E931E4EB6B4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5E2F3-6F4C-044A-82A9-D18B13444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6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0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4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C09D-6193-81D9-89C8-842CA73B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0" y="1447799"/>
            <a:ext cx="12048090" cy="3329581"/>
          </a:xfrm>
        </p:spPr>
        <p:txBody>
          <a:bodyPr/>
          <a:lstStyle/>
          <a:p>
            <a:r>
              <a:rPr lang="en-US" dirty="0"/>
              <a:t>Project 1 – Airbnb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E8B3EA-E176-AE04-F9B6-8F539E339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Jeneen</a:t>
            </a:r>
            <a:r>
              <a:rPr lang="en-US" dirty="0"/>
              <a:t> </a:t>
            </a:r>
            <a:r>
              <a:rPr lang="en-US" dirty="0" err="1"/>
              <a:t>Gnilka</a:t>
            </a:r>
            <a:r>
              <a:rPr lang="en-US" dirty="0"/>
              <a:t>, Tim Mandel, Austin Vasquez</a:t>
            </a:r>
          </a:p>
        </p:txBody>
      </p:sp>
    </p:spTree>
    <p:extLst>
      <p:ext uri="{BB962C8B-B14F-4D97-AF65-F5344CB8AC3E}">
        <p14:creationId xmlns:p14="http://schemas.microsoft.com/office/powerpoint/2010/main" val="37717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48" y="1853248"/>
            <a:ext cx="1404257" cy="474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04" y="1853248"/>
            <a:ext cx="5554194" cy="47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3C1-CFD8-87EB-D96F-9350718B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-155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Bathrooms – Asheville</a:t>
            </a:r>
          </a:p>
        </p:txBody>
      </p:sp>
      <p:pic>
        <p:nvPicPr>
          <p:cNvPr id="5" name="Picture 4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372CCF58-A7B7-DED0-D44E-D432191A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3" t="2141" r="53324"/>
          <a:stretch/>
        </p:blipFill>
        <p:spPr>
          <a:xfrm>
            <a:off x="1499813" y="1510641"/>
            <a:ext cx="1897882" cy="510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F2568-F3A5-66C0-9183-D2E51FAC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38" y="1510642"/>
            <a:ext cx="6441808" cy="5181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BB5DA-E243-173B-09D5-A84DA803BD0D}"/>
              </a:ext>
            </a:extLst>
          </p:cNvPr>
          <p:cNvCxnSpPr/>
          <p:nvPr/>
        </p:nvCxnSpPr>
        <p:spPr>
          <a:xfrm>
            <a:off x="8602463" y="1985135"/>
            <a:ext cx="816746" cy="408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D7C93B-6808-3487-98A2-55BBD6A4F4FF}"/>
              </a:ext>
            </a:extLst>
          </p:cNvPr>
          <p:cNvSpPr txBox="1"/>
          <p:nvPr/>
        </p:nvSpPr>
        <p:spPr>
          <a:xfrm>
            <a:off x="7093258" y="1777386"/>
            <a:ext cx="1509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Outlier(boutique hotel)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AFFB10-AC71-3593-B9AF-5B11B5080E12}"/>
              </a:ext>
            </a:extLst>
          </p:cNvPr>
          <p:cNvCxnSpPr>
            <a:cxnSpLocks/>
          </p:cNvCxnSpPr>
          <p:nvPr/>
        </p:nvCxnSpPr>
        <p:spPr>
          <a:xfrm>
            <a:off x="2224506" y="3073512"/>
            <a:ext cx="10793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7BDE16-007C-1AE3-FAF5-AD724302E70A}"/>
              </a:ext>
            </a:extLst>
          </p:cNvPr>
          <p:cNvCxnSpPr>
            <a:cxnSpLocks/>
          </p:cNvCxnSpPr>
          <p:nvPr/>
        </p:nvCxnSpPr>
        <p:spPr>
          <a:xfrm>
            <a:off x="2039554" y="3468593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2F4AF4-F447-2D6B-DFF1-F8DFC2E2D750}"/>
              </a:ext>
            </a:extLst>
          </p:cNvPr>
          <p:cNvCxnSpPr>
            <a:cxnSpLocks/>
          </p:cNvCxnSpPr>
          <p:nvPr/>
        </p:nvCxnSpPr>
        <p:spPr>
          <a:xfrm>
            <a:off x="2039554" y="4276374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D00F03-B2AB-D0F3-5E24-C0DEA9A53A74}"/>
              </a:ext>
            </a:extLst>
          </p:cNvPr>
          <p:cNvCxnSpPr>
            <a:cxnSpLocks/>
          </p:cNvCxnSpPr>
          <p:nvPr/>
        </p:nvCxnSpPr>
        <p:spPr>
          <a:xfrm>
            <a:off x="2132030" y="3863674"/>
            <a:ext cx="11718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2162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Bathrooms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01" y="1700766"/>
            <a:ext cx="1342368" cy="488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64783"/>
            <a:ext cx="5334455" cy="47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Bathrooms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6" y="1848907"/>
            <a:ext cx="1554667" cy="4788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78" y="1957095"/>
            <a:ext cx="48746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5A05-78FF-D620-4B38-ED6D1403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Room Types - Asheville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D9FF-13AC-B4AD-E521-FD763937C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F6037-D206-B752-090B-ACF8A1DB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690687"/>
            <a:ext cx="3896295" cy="490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A5B59-5967-4F36-3493-F276E496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81" y="1487325"/>
            <a:ext cx="7637755" cy="53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0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940911"/>
            <a:ext cx="4013200" cy="452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45" y="1940911"/>
            <a:ext cx="4215665" cy="46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Columbus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2" y="2029373"/>
            <a:ext cx="4089400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97" y="1853248"/>
            <a:ext cx="4540171" cy="49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Rating by Bedrooms/Room Type</a:t>
            </a:r>
          </a:p>
          <a:p>
            <a:pPr>
              <a:lnSpc>
                <a:spcPct val="200000"/>
              </a:lnSpc>
            </a:pPr>
            <a:r>
              <a:rPr lang="en-US" dirty="0"/>
              <a:t>Rating of hosts with different total listings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16DC-A6CC-2E52-20A2-521C198A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289" y="2356945"/>
            <a:ext cx="35989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Average Rating for Listings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55" y="791420"/>
            <a:ext cx="1366690" cy="5967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65" y="791419"/>
            <a:ext cx="1366690" cy="596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85" y="791416"/>
            <a:ext cx="1238820" cy="5967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205" y="791415"/>
            <a:ext cx="1333701" cy="59672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1703" y="37049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97889" y="37049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Rhode Island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9077" y="37049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Columbus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335" y="791414"/>
            <a:ext cx="1547684" cy="5967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019" y="791414"/>
            <a:ext cx="1547684" cy="59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0DFE-FF7A-F9E7-8E93-F4D1EDB1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scores of hosts with different total listings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C82A4-B222-D975-1584-426B6480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79" y="2483069"/>
            <a:ext cx="6718545" cy="26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Decided on project scope and created proposal</a:t>
            </a:r>
          </a:p>
          <a:p>
            <a:pPr>
              <a:lnSpc>
                <a:spcPct val="200000"/>
              </a:lnSpc>
            </a:pPr>
            <a:r>
              <a:rPr lang="en-US" dirty="0"/>
              <a:t>Downloaded and analyzed raw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Pandas in </a:t>
            </a:r>
            <a:r>
              <a:rPr lang="en-US" dirty="0" err="1"/>
              <a:t>Jupyter</a:t>
            </a:r>
            <a:r>
              <a:rPr lang="en-US" dirty="0"/>
              <a:t> Notebook to clean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</a:t>
            </a:r>
            <a:r>
              <a:rPr lang="en-US" dirty="0" err="1"/>
              <a:t>Matplotlib</a:t>
            </a:r>
            <a:r>
              <a:rPr lang="en-US" dirty="0"/>
              <a:t> to create visualizations of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Created write-up summary to showcase major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C5C93-39CE-C0FD-C905-AAADB03E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7" y="1675706"/>
            <a:ext cx="6153150" cy="1304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E0C31-358D-EE5F-296D-B77A374EECDD}"/>
              </a:ext>
            </a:extLst>
          </p:cNvPr>
          <p:cNvSpPr txBox="1"/>
          <p:nvPr/>
        </p:nvSpPr>
        <p:spPr>
          <a:xfrm>
            <a:off x="498167" y="130637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A3B46-0563-9CF3-B242-631C61E6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7" y="3185478"/>
            <a:ext cx="96964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26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35CD-1C48-5605-8532-7384017F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03395-7AAD-8044-C714-D85B3870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258" y="1415080"/>
            <a:ext cx="5377387" cy="903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Rhode Island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71515-D258-16BA-CFF9-B4526B56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2" y="1799762"/>
            <a:ext cx="5765000" cy="1911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368B4A-D363-8D8F-F293-8D9858B2BED3}"/>
              </a:ext>
            </a:extLst>
          </p:cNvPr>
          <p:cNvSpPr txBox="1"/>
          <p:nvPr/>
        </p:nvSpPr>
        <p:spPr>
          <a:xfrm>
            <a:off x="174162" y="1400551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64FD6-506C-8C4D-366D-E58ABF7E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353" y="1748597"/>
            <a:ext cx="5315199" cy="196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C45AC-4022-6380-348A-E1865F67D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19" y="4043375"/>
            <a:ext cx="9582150" cy="19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7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3B39-6350-7311-830E-56B54163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BDA13-1BCE-0170-1421-4894C44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06" y="1290918"/>
            <a:ext cx="8383588" cy="17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Three Groups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7376E-4842-4C62-49AD-F93D7559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6" y="1698179"/>
            <a:ext cx="8617794" cy="173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783EB-6428-6687-497B-5E5E7EFF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6" y="4674460"/>
            <a:ext cx="9446060" cy="1400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78555-773C-2FDC-5290-B3E47E791E51}"/>
              </a:ext>
            </a:extLst>
          </p:cNvPr>
          <p:cNvSpPr txBox="1"/>
          <p:nvPr/>
        </p:nvSpPr>
        <p:spPr>
          <a:xfrm>
            <a:off x="716706" y="4164657"/>
            <a:ext cx="5379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statistical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330467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2052918"/>
            <a:ext cx="9961756" cy="3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Price by Bedrooms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Beds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Bathrooms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Room Type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74EE-08CC-2775-D47A-992B495A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" y="617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Bedrooms - Asheville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6FC05-635A-3FEB-14FD-BAEFD26BB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1" t="5255" r="56482"/>
          <a:stretch/>
        </p:blipFill>
        <p:spPr>
          <a:xfrm>
            <a:off x="877614" y="1505530"/>
            <a:ext cx="1702173" cy="486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5E791-26CA-69FD-0269-75790EC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206" y="1505530"/>
            <a:ext cx="54197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3200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747564"/>
            <a:ext cx="27686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67" y="1747564"/>
            <a:ext cx="5477807" cy="4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47766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-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64" y="1853248"/>
            <a:ext cx="25273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60" y="1831789"/>
            <a:ext cx="5411634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7A67-FA1E-2867-4040-6543533E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35" y="168939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Beds - Asheville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8CD31-AFB6-DFE4-AEA6-ED410F83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3185" r="59480"/>
          <a:stretch/>
        </p:blipFill>
        <p:spPr>
          <a:xfrm>
            <a:off x="1605981" y="1610862"/>
            <a:ext cx="1405233" cy="480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C7C7D9-462E-D432-B27A-29A1CAA1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45" y="1610862"/>
            <a:ext cx="6132271" cy="48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Rhode Island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45" y="1853248"/>
            <a:ext cx="1448330" cy="4895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5995046" cy="47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4928</TotalTime>
  <Words>224</Words>
  <Application>Microsoft Office PowerPoint</Application>
  <PresentationFormat>Widescreen</PresentationFormat>
  <Paragraphs>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Ion</vt:lpstr>
      <vt:lpstr>Project 1 – Airbnb Analysis</vt:lpstr>
      <vt:lpstr>Project Overview</vt:lpstr>
      <vt:lpstr>Data Source</vt:lpstr>
      <vt:lpstr>Data Analysis by Price</vt:lpstr>
      <vt:lpstr>Average Price by # of Bedrooms - Asheville</vt:lpstr>
      <vt:lpstr>Average Price by # of Bedrooms – Rhode Island</vt:lpstr>
      <vt:lpstr>Average Price by # of Bedrooms - Columbus</vt:lpstr>
      <vt:lpstr>Average Price by # of Beds - Asheville</vt:lpstr>
      <vt:lpstr>Average Price by # of Beds – Rhode Island </vt:lpstr>
      <vt:lpstr>Average Price by # of Beds – Columbus</vt:lpstr>
      <vt:lpstr>Average Price by # of Bathrooms – Asheville</vt:lpstr>
      <vt:lpstr>Average Price by # of Bathrooms – Rhode Island</vt:lpstr>
      <vt:lpstr>Average Price by # of Bathrooms – Columbus</vt:lpstr>
      <vt:lpstr>Average Price by Room Types - Asheville</vt:lpstr>
      <vt:lpstr>Average Price by Room Types – Rhode Island</vt:lpstr>
      <vt:lpstr>Average Price by Room Types – Columbus </vt:lpstr>
      <vt:lpstr>Data Analysis by Rating</vt:lpstr>
      <vt:lpstr>Average Rating for Listings</vt:lpstr>
      <vt:lpstr>Average scores of hosts with different total listings</vt:lpstr>
      <vt:lpstr>Statistical Analysis</vt:lpstr>
      <vt:lpstr>Statistical Analysis</vt:lpstr>
      <vt:lpstr>Statistical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Austin Vasquez</dc:creator>
  <cp:lastModifiedBy>Austin Vasquez</cp:lastModifiedBy>
  <cp:revision>22</cp:revision>
  <dcterms:created xsi:type="dcterms:W3CDTF">2023-10-20T06:58:45Z</dcterms:created>
  <dcterms:modified xsi:type="dcterms:W3CDTF">2023-10-24T08:10:28Z</dcterms:modified>
</cp:coreProperties>
</file>